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2" r:id="rId3"/>
    <p:sldId id="258" r:id="rId4"/>
    <p:sldId id="260" r:id="rId5"/>
    <p:sldId id="264" r:id="rId6"/>
    <p:sldId id="265" r:id="rId7"/>
    <p:sldId id="266" r:id="rId8"/>
    <p:sldId id="281" r:id="rId9"/>
    <p:sldId id="282" r:id="rId10"/>
    <p:sldId id="280" r:id="rId11"/>
    <p:sldId id="283" r:id="rId12"/>
    <p:sldId id="285" r:id="rId13"/>
    <p:sldId id="273" r:id="rId14"/>
    <p:sldId id="262" r:id="rId15"/>
    <p:sldId id="284" r:id="rId16"/>
    <p:sldId id="263" r:id="rId17"/>
    <p:sldId id="267" r:id="rId18"/>
    <p:sldId id="269" r:id="rId19"/>
    <p:sldId id="270" r:id="rId20"/>
    <p:sldId id="275" r:id="rId21"/>
    <p:sldId id="276" r:id="rId22"/>
    <p:sldId id="268" r:id="rId23"/>
    <p:sldId id="277" r:id="rId24"/>
    <p:sldId id="279" r:id="rId25"/>
    <p:sldId id="27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k schlosser" initials="n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73" autoAdjust="0"/>
  </p:normalViewPr>
  <p:slideViewPr>
    <p:cSldViewPr snapToGrid="0">
      <p:cViewPr varScale="1">
        <p:scale>
          <a:sx n="93" d="100"/>
          <a:sy n="93" d="100"/>
        </p:scale>
        <p:origin x="-126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1T13:35:56.942" idx="1">
    <p:pos x="7114" y="1658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13C-59EA-408C-8C58-CA1B99558E0E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AF-030E-4CF9-9AFD-2459B98574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26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97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verhaal van onze game gaat over Victor, dit is de main character die je speelt.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De enemys die je tegenkomt in het spel zijn van een Cult die tegen de </a:t>
            </a:r>
            <a:r>
              <a:rPr lang="nl-NL" dirty="0" err="1">
                <a:solidFill>
                  <a:srgbClr val="CCECFF"/>
                </a:solidFill>
              </a:rPr>
              <a:t>vampieren</a:t>
            </a:r>
            <a:r>
              <a:rPr lang="nl-NL" dirty="0">
                <a:solidFill>
                  <a:srgbClr val="CCECFF"/>
                </a:solidFill>
              </a:rPr>
              <a:t> is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Op het eind van het spel zul je met een van de bazen van de vampierclans moeten vechten dit is de </a:t>
            </a:r>
            <a:r>
              <a:rPr lang="nl-NL" dirty="0" err="1">
                <a:solidFill>
                  <a:srgbClr val="CCECFF"/>
                </a:solidFill>
              </a:rPr>
              <a:t>main</a:t>
            </a:r>
            <a:r>
              <a:rPr lang="nl-NL" dirty="0">
                <a:solidFill>
                  <a:srgbClr val="CCECFF"/>
                </a:solidFill>
              </a:rPr>
              <a:t> </a:t>
            </a:r>
            <a:r>
              <a:rPr lang="nl-NL" dirty="0" err="1">
                <a:solidFill>
                  <a:srgbClr val="CCECFF"/>
                </a:solidFill>
              </a:rPr>
              <a:t>enemy</a:t>
            </a:r>
            <a:r>
              <a:rPr lang="nl-NL" dirty="0">
                <a:solidFill>
                  <a:srgbClr val="CCECFF"/>
                </a:solidFill>
              </a:rPr>
              <a:t> van de game.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46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Renzo </a:t>
            </a:r>
            <a:r>
              <a:rPr lang="en-GB" dirty="0" err="1"/>
              <a:t>heeft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</a:t>
            </a:r>
            <a:r>
              <a:rPr lang="en-GB" dirty="0" err="1"/>
              <a:t>planningsmeester</a:t>
            </a:r>
            <a:r>
              <a:rPr lang="en-GB" dirty="0"/>
              <a:t> </a:t>
            </a:r>
            <a:r>
              <a:rPr lang="en-GB" dirty="0" err="1"/>
              <a:t>overgenomen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was </a:t>
            </a:r>
            <a:r>
              <a:rPr lang="en-GB" dirty="0" err="1"/>
              <a:t>origineel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Jennifer maar die </a:t>
            </a:r>
            <a:r>
              <a:rPr lang="en-GB" dirty="0" err="1"/>
              <a:t>heeft</a:t>
            </a:r>
            <a:r>
              <a:rPr lang="en-GB" dirty="0"/>
              <a:t> door </a:t>
            </a:r>
            <a:r>
              <a:rPr lang="en-GB" dirty="0" err="1"/>
              <a:t>omstandigheden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stoppen</a:t>
            </a:r>
            <a:r>
              <a:rPr lang="en-GB" dirty="0"/>
              <a:t> met het project.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week deadlines </a:t>
            </a:r>
            <a:r>
              <a:rPr lang="en-GB" dirty="0" err="1"/>
              <a:t>gezet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scrum </a:t>
            </a:r>
            <a:r>
              <a:rPr lang="en-GB" dirty="0" err="1"/>
              <a:t>voor</a:t>
            </a:r>
            <a:r>
              <a:rPr lang="en-GB" dirty="0"/>
              <a:t> wat </a:t>
            </a:r>
            <a:r>
              <a:rPr lang="en-GB" dirty="0" err="1"/>
              <a:t>er</a:t>
            </a:r>
            <a:r>
              <a:rPr lang="en-GB" dirty="0"/>
              <a:t> in de </a:t>
            </a:r>
            <a:r>
              <a:rPr lang="en-GB" dirty="0" err="1"/>
              <a:t>komende</a:t>
            </a:r>
            <a:r>
              <a:rPr lang="en-GB" dirty="0"/>
              <a:t>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moest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84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de </a:t>
            </a:r>
            <a:r>
              <a:rPr lang="en-GB" dirty="0" err="1"/>
              <a:t>aanwezigheid</a:t>
            </a:r>
            <a:r>
              <a:rPr lang="en-GB" dirty="0"/>
              <a:t> van elk </a:t>
            </a:r>
            <a:r>
              <a:rPr lang="en-GB" dirty="0" err="1"/>
              <a:t>groepslid</a:t>
            </a:r>
            <a:r>
              <a:rPr lang="en-GB" dirty="0"/>
              <a:t> in </a:t>
            </a:r>
            <a:r>
              <a:rPr lang="en-GB" dirty="0" err="1"/>
              <a:t>bijgehouden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gamelab</a:t>
            </a:r>
            <a:r>
              <a:rPr lang="en-GB" dirty="0"/>
              <a:t> les </a:t>
            </a:r>
            <a:r>
              <a:rPr lang="en-GB" dirty="0" err="1"/>
              <a:t>gedaan</a:t>
            </a:r>
            <a:r>
              <a:rPr lang="en-GB" dirty="0"/>
              <a:t>, over het </a:t>
            </a:r>
            <a:r>
              <a:rPr lang="en-GB" dirty="0" err="1"/>
              <a:t>algemeen</a:t>
            </a:r>
            <a:r>
              <a:rPr lang="en-GB" dirty="0"/>
              <a:t> is de </a:t>
            </a:r>
            <a:r>
              <a:rPr lang="en-GB" dirty="0" err="1"/>
              <a:t>afwezigheid</a:t>
            </a:r>
            <a:r>
              <a:rPr lang="en-GB" dirty="0"/>
              <a:t> van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redelijk</a:t>
            </a:r>
            <a:r>
              <a:rPr lang="en-GB" dirty="0"/>
              <a:t> lag.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34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projecttracker</a:t>
            </a:r>
            <a:r>
              <a:rPr lang="en-GB" dirty="0"/>
              <a:t> wat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assetlist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om de </a:t>
            </a:r>
            <a:r>
              <a:rPr lang="en-GB" dirty="0" err="1"/>
              <a:t>voortgang</a:t>
            </a:r>
            <a:r>
              <a:rPr lang="en-GB" dirty="0"/>
              <a:t> van het project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.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hierin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: de </a:t>
            </a:r>
            <a:r>
              <a:rPr lang="en-GB" dirty="0" err="1"/>
              <a:t>naam</a:t>
            </a:r>
            <a:r>
              <a:rPr lang="en-GB" dirty="0"/>
              <a:t> asset, </a:t>
            </a:r>
            <a:r>
              <a:rPr lang="en-GB" dirty="0" err="1"/>
              <a:t>Categorie</a:t>
            </a:r>
            <a:r>
              <a:rPr lang="en-GB" dirty="0"/>
              <a:t>, de gene die </a:t>
            </a:r>
            <a:r>
              <a:rPr lang="en-GB" dirty="0" err="1"/>
              <a:t>eraan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begin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einde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</a:t>
            </a:r>
            <a:r>
              <a:rPr lang="en-GB" dirty="0" err="1"/>
              <a:t>hoeveelheid</a:t>
            </a:r>
            <a:r>
              <a:rPr lang="en-GB" dirty="0"/>
              <a:t> </a:t>
            </a:r>
            <a:r>
              <a:rPr lang="en-GB" dirty="0" err="1"/>
              <a:t>werk</a:t>
            </a:r>
            <a:r>
              <a:rPr lang="en-GB" dirty="0"/>
              <a:t> in </a:t>
            </a:r>
            <a:r>
              <a:rPr lang="en-GB" dirty="0" err="1"/>
              <a:t>uren</a:t>
            </a:r>
            <a:r>
              <a:rPr lang="en-GB" dirty="0"/>
              <a:t>, het </a:t>
            </a:r>
            <a:r>
              <a:rPr lang="en-GB" dirty="0" err="1"/>
              <a:t>sprintnummer</a:t>
            </a:r>
            <a:r>
              <a:rPr lang="en-GB" dirty="0"/>
              <a:t>, de </a:t>
            </a:r>
            <a:r>
              <a:rPr lang="en-GB" dirty="0" err="1"/>
              <a:t>prioriteit</a:t>
            </a:r>
            <a:r>
              <a:rPr lang="en-GB" dirty="0"/>
              <a:t>, het </a:t>
            </a:r>
            <a:r>
              <a:rPr lang="en-GB" dirty="0" err="1"/>
              <a:t>weeknummer</a:t>
            </a:r>
            <a:r>
              <a:rPr lang="en-GB" dirty="0"/>
              <a:t>, of het </a:t>
            </a:r>
            <a:r>
              <a:rPr lang="en-GB" dirty="0" err="1"/>
              <a:t>klaar</a:t>
            </a:r>
            <a:r>
              <a:rPr lang="en-GB" dirty="0"/>
              <a:t> is </a:t>
            </a:r>
            <a:r>
              <a:rPr lang="en-GB" dirty="0" err="1"/>
              <a:t>en</a:t>
            </a:r>
            <a:r>
              <a:rPr lang="en-GB" dirty="0"/>
              <a:t> of het </a:t>
            </a:r>
            <a:r>
              <a:rPr lang="en-GB" dirty="0" err="1"/>
              <a:t>geimplement</a:t>
            </a:r>
            <a:r>
              <a:rPr lang="en-GB" dirty="0"/>
              <a:t> is.</a:t>
            </a:r>
          </a:p>
          <a:p>
            <a:r>
              <a:rPr lang="en-GB" dirty="0"/>
              <a:t>Renzo </a:t>
            </a:r>
            <a:r>
              <a:rPr lang="en-GB" dirty="0" err="1"/>
              <a:t>hield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asset </a:t>
            </a:r>
            <a:r>
              <a:rPr lang="en-GB" dirty="0" err="1"/>
              <a:t>klaar</a:t>
            </a:r>
            <a:r>
              <a:rPr lang="en-GB" dirty="0"/>
              <a:t> of </a:t>
            </a:r>
            <a:r>
              <a:rPr lang="en-GB" dirty="0" err="1"/>
              <a:t>geimplement</a:t>
            </a:r>
            <a:r>
              <a:rPr lang="en-GB" dirty="0"/>
              <a:t> </a:t>
            </a:r>
            <a:r>
              <a:rPr lang="en-GB" dirty="0" err="1"/>
              <a:t>hadden</a:t>
            </a:r>
            <a:r>
              <a:rPr lang="en-GB" dirty="0"/>
              <a:t> </a:t>
            </a:r>
            <a:r>
              <a:rPr lang="en-GB" dirty="0" err="1"/>
              <a:t>vertelden</a:t>
            </a:r>
            <a:r>
              <a:rPr lang="en-GB" dirty="0"/>
              <a:t> we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hem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zette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het in de </a:t>
            </a:r>
            <a:r>
              <a:rPr lang="en-GB" dirty="0" err="1"/>
              <a:t>projecttracker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1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de naming conventions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het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volgt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het type asset: </a:t>
            </a:r>
            <a:r>
              <a:rPr lang="en-GB" dirty="0" err="1"/>
              <a:t>dus</a:t>
            </a:r>
            <a:r>
              <a:rPr lang="en-GB" dirty="0"/>
              <a:t> 3d, 2d, textures, unwrap. Etc. </a:t>
            </a:r>
            <a:r>
              <a:rPr lang="en-GB" dirty="0" err="1"/>
              <a:t>daarna</a:t>
            </a:r>
            <a:r>
              <a:rPr lang="en-GB" dirty="0"/>
              <a:t> de </a:t>
            </a:r>
            <a:r>
              <a:rPr lang="en-GB" dirty="0" err="1"/>
              <a:t>naam</a:t>
            </a:r>
            <a:r>
              <a:rPr lang="en-GB" dirty="0"/>
              <a:t> van het asset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laatste</a:t>
            </a:r>
            <a:r>
              <a:rPr lang="en-GB" dirty="0"/>
              <a:t> de </a:t>
            </a:r>
            <a:r>
              <a:rPr lang="en-GB" dirty="0" err="1"/>
              <a:t>initialen</a:t>
            </a:r>
            <a:endParaRPr lang="en-GB" dirty="0"/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net </a:t>
            </a:r>
            <a:r>
              <a:rPr lang="en-GB" dirty="0" err="1"/>
              <a:t>zoals</a:t>
            </a:r>
            <a:r>
              <a:rPr lang="en-GB" dirty="0"/>
              <a:t> de rest van de </a:t>
            </a:r>
            <a:r>
              <a:rPr lang="en-GB" dirty="0" err="1"/>
              <a:t>klas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repository, het was </a:t>
            </a:r>
            <a:r>
              <a:rPr lang="en-GB" dirty="0" err="1"/>
              <a:t>opzicht</a:t>
            </a:r>
            <a:r>
              <a:rPr lang="en-GB" dirty="0"/>
              <a:t> </a:t>
            </a:r>
            <a:r>
              <a:rPr lang="en-GB" dirty="0" err="1"/>
              <a:t>handig</a:t>
            </a:r>
            <a:r>
              <a:rPr lang="en-GB" dirty="0"/>
              <a:t> om </a:t>
            </a:r>
            <a:r>
              <a:rPr lang="en-GB" dirty="0" err="1"/>
              <a:t>mee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maar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best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ermee</a:t>
            </a:r>
            <a:r>
              <a:rPr lang="en-GB" dirty="0"/>
              <a:t> </a:t>
            </a:r>
            <a:r>
              <a:rPr lang="en-GB" dirty="0" err="1"/>
              <a:t>gehad</a:t>
            </a:r>
            <a:r>
              <a:rPr lang="en-GB" dirty="0"/>
              <a:t>.</a:t>
            </a:r>
          </a:p>
          <a:p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mixamo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vinden</a:t>
            </a:r>
            <a:r>
              <a:rPr lang="en-GB" dirty="0"/>
              <a:t> het </a:t>
            </a:r>
            <a:r>
              <a:rPr lang="en-GB" dirty="0" err="1"/>
              <a:t>een</a:t>
            </a:r>
            <a:r>
              <a:rPr lang="en-GB" dirty="0"/>
              <a:t> hele </a:t>
            </a:r>
            <a:r>
              <a:rPr lang="en-GB" dirty="0" err="1"/>
              <a:t>handige</a:t>
            </a:r>
            <a:r>
              <a:rPr lang="en-GB" dirty="0"/>
              <a:t> tool om </a:t>
            </a:r>
            <a:r>
              <a:rPr lang="en-GB" dirty="0" err="1"/>
              <a:t>hiervoor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waren</a:t>
            </a:r>
            <a:r>
              <a:rPr lang="en-GB" dirty="0"/>
              <a:t> nog </a:t>
            </a:r>
            <a:r>
              <a:rPr lang="en-GB" dirty="0" err="1"/>
              <a:t>niet</a:t>
            </a:r>
            <a:r>
              <a:rPr lang="en-GB" dirty="0"/>
              <a:t> perfect </a:t>
            </a:r>
            <a:r>
              <a:rPr lang="en-GB" dirty="0" err="1"/>
              <a:t>dus</a:t>
            </a:r>
            <a:r>
              <a:rPr lang="en-GB" dirty="0"/>
              <a:t> die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aangepast</a:t>
            </a:r>
            <a:r>
              <a:rPr lang="en-GB" dirty="0"/>
              <a:t> in de 3d software die we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r>
              <a:rPr lang="en-GB" dirty="0"/>
              <a:t>de art lead heft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gezorgd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per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backup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08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Bij</a:t>
            </a:r>
            <a:r>
              <a:rPr lang="en-GB" dirty="0"/>
              <a:t> het resource budget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onderscheid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environment </a:t>
            </a:r>
            <a:r>
              <a:rPr lang="en-GB" dirty="0" err="1"/>
              <a:t>en</a:t>
            </a:r>
            <a:r>
              <a:rPr lang="en-GB" dirty="0"/>
              <a:t> de characters.</a:t>
            </a:r>
          </a:p>
          <a:p>
            <a:r>
              <a:rPr lang="en-GB" dirty="0" err="1"/>
              <a:t>Voor</a:t>
            </a:r>
            <a:r>
              <a:rPr lang="en-GB" dirty="0"/>
              <a:t> de environment </a:t>
            </a:r>
            <a:r>
              <a:rPr lang="en-GB" dirty="0" err="1"/>
              <a:t>hebben</a:t>
            </a:r>
            <a:r>
              <a:rPr lang="en-GB" dirty="0"/>
              <a:t> we de models </a:t>
            </a:r>
            <a:r>
              <a:rPr lang="en-GB" dirty="0" err="1"/>
              <a:t>en</a:t>
            </a:r>
            <a:r>
              <a:rPr lang="en-GB" dirty="0"/>
              <a:t> textures zo </a:t>
            </a:r>
            <a:r>
              <a:rPr lang="en-GB" dirty="0" err="1"/>
              <a:t>laag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gehouden</a:t>
            </a:r>
            <a:r>
              <a:rPr lang="en-GB" dirty="0"/>
              <a:t> maar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er</a:t>
            </a:r>
            <a:r>
              <a:rPr lang="en-GB" dirty="0"/>
              <a:t> nog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gewoon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uitziet</a:t>
            </a:r>
            <a:r>
              <a:rPr lang="en-GB" dirty="0"/>
              <a:t>. Qua textures was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meester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512x512 </a:t>
            </a:r>
            <a:r>
              <a:rPr lang="en-GB" dirty="0" err="1"/>
              <a:t>en</a:t>
            </a:r>
            <a:r>
              <a:rPr lang="en-GB" dirty="0"/>
              <a:t> de 1k textures. Met de characters </a:t>
            </a:r>
            <a:r>
              <a:rPr lang="en-GB" dirty="0" err="1"/>
              <a:t>zijn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, polycount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25k tri’s </a:t>
            </a:r>
            <a:r>
              <a:rPr lang="en-GB" dirty="0" err="1"/>
              <a:t>en</a:t>
            </a:r>
            <a:r>
              <a:rPr lang="en-GB" dirty="0"/>
              <a:t> textures 4k.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88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semi </a:t>
            </a:r>
            <a:r>
              <a:rPr lang="en-GB" dirty="0" err="1"/>
              <a:t>realistische</a:t>
            </a:r>
            <a:r>
              <a:rPr lang="en-GB" dirty="0"/>
              <a:t> </a:t>
            </a:r>
            <a:r>
              <a:rPr lang="en-GB" dirty="0" err="1"/>
              <a:t>artstyle</a:t>
            </a:r>
            <a:r>
              <a:rPr lang="en-GB" dirty="0"/>
              <a:t>,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stylized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in. </a:t>
            </a:r>
            <a:r>
              <a:rPr lang="en-GB" dirty="0" err="1"/>
              <a:t>dit</a:t>
            </a:r>
            <a:r>
              <a:rPr lang="en-GB" dirty="0"/>
              <a:t> leek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geode </a:t>
            </a:r>
            <a:r>
              <a:rPr lang="en-GB" dirty="0" err="1"/>
              <a:t>keus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2,5d game.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physically based materials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waardoor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</a:t>
            </a:r>
            <a:r>
              <a:rPr lang="en-GB" dirty="0" err="1"/>
              <a:t>uitzien</a:t>
            </a:r>
            <a:r>
              <a:rPr lang="en-GB" dirty="0"/>
              <a:t>.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levels in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 in de </a:t>
            </a:r>
            <a:r>
              <a:rPr lang="en-GB" dirty="0" err="1"/>
              <a:t>kleuren</a:t>
            </a:r>
            <a:r>
              <a:rPr lang="en-GB" dirty="0"/>
              <a:t> van de </a:t>
            </a:r>
            <a:r>
              <a:rPr lang="en-GB" dirty="0" err="1"/>
              <a:t>belichting</a:t>
            </a:r>
            <a:r>
              <a:rPr lang="en-GB" dirty="0"/>
              <a:t> die we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.</a:t>
            </a:r>
          </a:p>
          <a:p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</a:t>
            </a:r>
            <a:r>
              <a:rPr lang="en-GB" dirty="0" err="1"/>
              <a:t>kleuren</a:t>
            </a:r>
            <a:r>
              <a:rPr lang="en-GB" dirty="0"/>
              <a:t> van de speller </a:t>
            </a:r>
            <a:r>
              <a:rPr lang="en-GB" dirty="0" err="1"/>
              <a:t>en</a:t>
            </a:r>
            <a:r>
              <a:rPr lang="en-GB" dirty="0"/>
              <a:t> de enemies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.</a:t>
            </a:r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duistere</a:t>
            </a:r>
            <a:r>
              <a:rPr lang="en-GB" dirty="0"/>
              <a:t> look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gritty materials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felle</a:t>
            </a:r>
            <a:r>
              <a:rPr lang="en-GB" dirty="0"/>
              <a:t> </a:t>
            </a:r>
            <a:r>
              <a:rPr lang="en-GB" dirty="0" err="1"/>
              <a:t>kleuren</a:t>
            </a:r>
            <a:r>
              <a:rPr lang="en-GB" dirty="0"/>
              <a:t>. We </a:t>
            </a:r>
            <a:r>
              <a:rPr lang="en-GB" dirty="0" err="1"/>
              <a:t>wouden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mood in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straatgedeelte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we feel mist </a:t>
            </a:r>
            <a:r>
              <a:rPr lang="en-GB" dirty="0" err="1"/>
              <a:t>gebruikt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5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je</a:t>
            </a:r>
            <a:r>
              <a:rPr lang="en-GB" dirty="0"/>
              <a:t> het contrast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vampires </a:t>
            </a:r>
            <a:r>
              <a:rPr lang="en-GB" dirty="0" err="1"/>
              <a:t>en</a:t>
            </a:r>
            <a:r>
              <a:rPr lang="en-GB" dirty="0"/>
              <a:t> de humans,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verschil</a:t>
            </a:r>
            <a:r>
              <a:rPr lang="en-GB" dirty="0"/>
              <a:t> in </a:t>
            </a:r>
            <a:r>
              <a:rPr lang="en-GB" dirty="0" err="1"/>
              <a:t>kleuren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5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3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28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2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4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4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8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2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72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983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68" y="2887663"/>
            <a:ext cx="9144000" cy="1655762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5" y="-32606"/>
            <a:ext cx="12279086" cy="690111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staat altijd gelijk in hoogte met de speler op de Y-as.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het op zij bewegen, gebruikt de camera een </a:t>
            </a:r>
            <a:r>
              <a:rPr lang="nl-NL" dirty="0" err="1">
                <a:solidFill>
                  <a:schemeClr val="bg1"/>
                </a:solidFill>
              </a:rPr>
              <a:t>MoveTowards</a:t>
            </a:r>
            <a:r>
              <a:rPr lang="nl-NL" dirty="0">
                <a:solidFill>
                  <a:schemeClr val="bg1"/>
                </a:solidFill>
              </a:rPr>
              <a:t> functie, waardoor het op een vloeiende manier met de speler mee gaat op de X-as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Ability</a:t>
            </a:r>
            <a:endParaRPr lang="nl-NL" dirty="0">
              <a:solidFill>
                <a:schemeClr val="bg1"/>
              </a:solidFill>
            </a:endParaRP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Je hebt een dash, waardoor je vooruit schiet en tijdens het traject niet geraakt kan worden door attacks. Het kost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en heeft een cooldown.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5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Je hebt een ability </a:t>
            </a:r>
            <a:r>
              <a:rPr lang="nl-NL" dirty="0" err="1" smtClean="0">
                <a:solidFill>
                  <a:schemeClr val="bg1"/>
                </a:solidFill>
              </a:rPr>
              <a:t>pickup</a:t>
            </a:r>
            <a:r>
              <a:rPr lang="nl-NL" dirty="0" smtClean="0">
                <a:solidFill>
                  <a:schemeClr val="bg1"/>
                </a:solidFill>
              </a:rPr>
              <a:t> die de dash ability geeft en er is een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pickup</a:t>
            </a:r>
            <a:r>
              <a:rPr lang="nl-NL" dirty="0" smtClean="0">
                <a:solidFill>
                  <a:schemeClr val="bg1"/>
                </a:solidFill>
              </a:rPr>
              <a:t> die je wat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geeft.</a:t>
            </a:r>
            <a:endParaRPr lang="nl-NL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healthglobe</a:t>
            </a:r>
            <a:r>
              <a:rPr lang="nl-NL" dirty="0">
                <a:solidFill>
                  <a:schemeClr val="bg1"/>
                </a:solidFill>
              </a:rPr>
              <a:t> in de UI </a:t>
            </a:r>
            <a:r>
              <a:rPr lang="nl-NL" dirty="0" err="1">
                <a:solidFill>
                  <a:schemeClr val="bg1"/>
                </a:solidFill>
              </a:rPr>
              <a:t>regenerate</a:t>
            </a:r>
            <a:r>
              <a:rPr lang="nl-NL" dirty="0">
                <a:solidFill>
                  <a:schemeClr val="bg1"/>
                </a:solidFill>
              </a:rPr>
              <a:t> langzaam health op basis van de hoeveelheid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dat je hebt.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zijn </a:t>
            </a:r>
            <a:r>
              <a:rPr lang="nl-NL" dirty="0" err="1">
                <a:solidFill>
                  <a:schemeClr val="bg1"/>
                </a:solidFill>
              </a:rPr>
              <a:t>gelockd</a:t>
            </a:r>
            <a:r>
              <a:rPr lang="nl-NL" dirty="0">
                <a:solidFill>
                  <a:schemeClr val="bg1"/>
                </a:solidFill>
              </a:rPr>
              <a:t> met een </a:t>
            </a:r>
            <a:r>
              <a:rPr lang="nl-NL" dirty="0" err="1">
                <a:solidFill>
                  <a:schemeClr val="bg1"/>
                </a:solidFill>
              </a:rPr>
              <a:t>mask</a:t>
            </a:r>
            <a:r>
              <a:rPr lang="nl-NL" dirty="0">
                <a:solidFill>
                  <a:schemeClr val="bg1"/>
                </a:solidFill>
              </a:rPr>
              <a:t> die </a:t>
            </a:r>
            <a:r>
              <a:rPr lang="nl-NL" dirty="0" err="1">
                <a:solidFill>
                  <a:schemeClr val="bg1"/>
                </a:solidFill>
              </a:rPr>
              <a:t>disabled</a:t>
            </a:r>
            <a:r>
              <a:rPr lang="nl-NL" dirty="0">
                <a:solidFill>
                  <a:schemeClr val="bg1"/>
                </a:solidFill>
              </a:rPr>
              <a:t> wordt zodra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wordt opgepakt.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299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UX / Game mechanics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om\Desktop\UXImages\Mov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65" y="3201969"/>
            <a:ext cx="4648450" cy="28042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om\Desktop\UXImages\Jum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4" y="2350203"/>
            <a:ext cx="2029470" cy="3656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om\Desktop\UXImages\Sta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5" y="3772200"/>
            <a:ext cx="3347966" cy="18583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om\Desktop\UXImages\Slash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04" y="3664426"/>
            <a:ext cx="2934383" cy="20153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om\Desktop\UXImages\Thrus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28" y="3688338"/>
            <a:ext cx="3085370" cy="18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1058237" y="1530849"/>
            <a:ext cx="5969287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1"/>
                </a:solidFill>
              </a:rPr>
              <a:t>Keybinding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movement, combat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dash ability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31" name="Picture 7" descr="C:\Users\Tom\Desktop\UXImages\Das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91" y="3623166"/>
            <a:ext cx="4210690" cy="20978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68100" y="1798084"/>
            <a:ext cx="282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>
                <a:solidFill>
                  <a:schemeClr val="bg1"/>
                </a:solidFill>
              </a:rPr>
              <a:t>Stamina</a:t>
            </a:r>
            <a:r>
              <a:rPr lang="nl-NL" sz="2800" dirty="0" smtClean="0">
                <a:solidFill>
                  <a:schemeClr val="bg1"/>
                </a:solidFill>
              </a:rPr>
              <a:t> </a:t>
            </a:r>
            <a:r>
              <a:rPr lang="nl-NL" sz="2800" dirty="0" smtClean="0">
                <a:solidFill>
                  <a:schemeClr val="bg1"/>
                </a:solidFill>
              </a:rPr>
              <a:t>en health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C:\Users\Tom\Desktop\UXImages\HealthAndStamin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82" y="2979866"/>
            <a:ext cx="5702300" cy="25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Pickups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0315" r="14083" b="12899"/>
          <a:stretch/>
        </p:blipFill>
        <p:spPr>
          <a:xfrm>
            <a:off x="838200" y="3396341"/>
            <a:ext cx="4953000" cy="296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11960" r="8607" b="9371"/>
          <a:stretch/>
        </p:blipFill>
        <p:spPr>
          <a:xfrm>
            <a:off x="6302828" y="3396341"/>
            <a:ext cx="5236029" cy="2895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kstvak 5"/>
          <p:cNvSpPr txBox="1"/>
          <p:nvPr/>
        </p:nvSpPr>
        <p:spPr>
          <a:xfrm>
            <a:off x="8033656" y="28731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Skill pickup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33598" y="27969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Stamina </a:t>
            </a:r>
            <a:r>
              <a:rPr lang="en-GB" sz="2800" dirty="0">
                <a:solidFill>
                  <a:schemeClr val="bg1"/>
                </a:solidFill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5653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Organisatie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Naming convention: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1"/>
                </a:solidFill>
              </a:rPr>
              <a:t>		 </a:t>
            </a:r>
            <a:r>
              <a:rPr lang="en-GB" dirty="0" err="1">
                <a:solidFill>
                  <a:schemeClr val="bg1"/>
                </a:solidFill>
              </a:rPr>
              <a:t>Type_NaamAsset_Initialen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Voorbeeld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3d_MetalGate_NS</a:t>
            </a:r>
          </a:p>
          <a:p>
            <a:r>
              <a:rPr lang="en-GB" dirty="0">
                <a:solidFill>
                  <a:schemeClr val="bg1"/>
                </a:solidFill>
              </a:rPr>
              <a:t>Repository: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		</a:t>
            </a:r>
            <a:r>
              <a:rPr lang="en-GB" dirty="0" err="1">
                <a:solidFill>
                  <a:schemeClr val="bg1"/>
                </a:solidFill>
              </a:rPr>
              <a:t>Github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Sources:	</a:t>
            </a:r>
            <a:endParaRPr lang="en-GB" sz="3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	</a:t>
            </a:r>
            <a:r>
              <a:rPr lang="en-GB" sz="2400" dirty="0" err="1">
                <a:solidFill>
                  <a:schemeClr val="bg1"/>
                </a:solidFill>
              </a:rPr>
              <a:t>Mixamo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voor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meeste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animaties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Backups 1 </a:t>
            </a:r>
            <a:r>
              <a:rPr lang="en-GB" dirty="0" err="1">
                <a:solidFill>
                  <a:schemeClr val="bg1"/>
                </a:solidFill>
              </a:rPr>
              <a:t>keer</a:t>
            </a:r>
            <a:r>
              <a:rPr lang="en-GB" dirty="0">
                <a:solidFill>
                  <a:schemeClr val="bg1"/>
                </a:solidFill>
              </a:rPr>
              <a:t> per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r="33473" b="10239"/>
          <a:stretch/>
        </p:blipFill>
        <p:spPr>
          <a:xfrm>
            <a:off x="8641216" y="3205390"/>
            <a:ext cx="2059442" cy="284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1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Quality Assurance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57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budget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Polycount: 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 Zo </a:t>
            </a:r>
            <a:r>
              <a:rPr lang="en-GB" dirty="0" err="1">
                <a:solidFill>
                  <a:schemeClr val="bg1"/>
                </a:solidFill>
              </a:rPr>
              <a:t>laag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mogelijk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</a:t>
            </a:r>
            <a:r>
              <a:rPr lang="en-GB" dirty="0" err="1">
                <a:solidFill>
                  <a:schemeClr val="bg1"/>
                </a:solidFill>
              </a:rPr>
              <a:t>niet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hoger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</a:t>
            </a:r>
            <a:r>
              <a:rPr lang="en-GB" dirty="0">
                <a:solidFill>
                  <a:schemeClr val="bg1"/>
                </a:solidFill>
              </a:rPr>
              <a:t> 25k tri’s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Texture </a:t>
            </a:r>
            <a:r>
              <a:rPr lang="en-GB" dirty="0" err="1">
                <a:solidFill>
                  <a:schemeClr val="bg1"/>
                </a:solidFill>
              </a:rPr>
              <a:t>resolutie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512x512 tot 1024x1024	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4096x4096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Style guide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Semi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style</a:t>
            </a:r>
          </a:p>
          <a:p>
            <a:r>
              <a:rPr lang="en-GB" dirty="0" err="1">
                <a:solidFill>
                  <a:schemeClr val="bg1"/>
                </a:solidFill>
              </a:rPr>
              <a:t>Pbr</a:t>
            </a:r>
            <a:r>
              <a:rPr lang="en-GB" dirty="0">
                <a:solidFill>
                  <a:schemeClr val="bg1"/>
                </a:solidFill>
              </a:rPr>
              <a:t> materials,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materials.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de look van de levels. Door </a:t>
            </a:r>
            <a:r>
              <a:rPr lang="en-GB" dirty="0" err="1">
                <a:solidFill>
                  <a:schemeClr val="bg1"/>
                </a:solidFill>
              </a:rPr>
              <a:t>andere</a:t>
            </a:r>
            <a:r>
              <a:rPr lang="en-GB" dirty="0">
                <a:solidFill>
                  <a:schemeClr val="bg1"/>
                </a:solidFill>
              </a:rPr>
              <a:t> assets, mist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tussen</a:t>
            </a:r>
            <a:r>
              <a:rPr lang="en-GB" dirty="0">
                <a:solidFill>
                  <a:schemeClr val="bg1"/>
                </a:solidFill>
              </a:rPr>
              <a:t> de </a:t>
            </a:r>
            <a:r>
              <a:rPr lang="en-GB" dirty="0" err="1">
                <a:solidFill>
                  <a:schemeClr val="bg1"/>
                </a:solidFill>
              </a:rPr>
              <a:t>vampieren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de humans.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gingen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duistere</a:t>
            </a:r>
            <a:r>
              <a:rPr lang="en-GB" dirty="0">
                <a:solidFill>
                  <a:schemeClr val="bg1"/>
                </a:solidFill>
              </a:rPr>
              <a:t> look,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gritty materials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felle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88771" y="3019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Environment concept 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3" y="1429431"/>
            <a:ext cx="9251409" cy="4983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5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" y="707571"/>
            <a:ext cx="10619015" cy="5973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73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Rolverdeeling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" y="2866571"/>
            <a:ext cx="11843657" cy="288108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Renzo Fledderus		</a:t>
            </a:r>
            <a:r>
              <a:rPr lang="nl-NL" sz="2000" i="1" dirty="0">
                <a:solidFill>
                  <a:schemeClr val="bg1"/>
                </a:solidFill>
              </a:rPr>
              <a:t>producer/</a:t>
            </a:r>
            <a:r>
              <a:rPr lang="nl-NL" sz="2000" i="1" dirty="0" err="1">
                <a:solidFill>
                  <a:schemeClr val="bg1"/>
                </a:solidFill>
              </a:rPr>
              <a:t>plannigsmeester</a:t>
            </a:r>
            <a:r>
              <a:rPr lang="nl-NL" sz="2000" i="1" dirty="0">
                <a:solidFill>
                  <a:schemeClr val="bg1"/>
                </a:solidFill>
              </a:rPr>
              <a:t>			</a:t>
            </a:r>
            <a:r>
              <a:rPr lang="nl-NL" sz="1800" i="1" dirty="0">
                <a:solidFill>
                  <a:schemeClr val="bg1"/>
                </a:solidFill>
              </a:rPr>
              <a:t>Wekelijkse scrum en loop van project</a:t>
            </a: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Muijsson</a:t>
            </a:r>
            <a:r>
              <a:rPr lang="nl-NL" dirty="0">
                <a:solidFill>
                  <a:schemeClr val="bg1"/>
                </a:solidFill>
              </a:rPr>
              <a:t>		</a:t>
            </a:r>
            <a:r>
              <a:rPr lang="nl-NL" sz="2000" i="1" dirty="0">
                <a:solidFill>
                  <a:schemeClr val="bg1"/>
                </a:solidFill>
              </a:rPr>
              <a:t>level designer				opbouw level	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Niek Schlosser		</a:t>
            </a:r>
            <a:r>
              <a:rPr lang="nl-NL" sz="2000" i="1" dirty="0">
                <a:solidFill>
                  <a:schemeClr val="bg1"/>
                </a:solidFill>
              </a:rPr>
              <a:t>art lead					Art </a:t>
            </a:r>
            <a:r>
              <a:rPr lang="nl-NL" sz="2000" i="1" dirty="0" err="1">
                <a:solidFill>
                  <a:schemeClr val="bg1"/>
                </a:solidFill>
              </a:rPr>
              <a:t>direction</a:t>
            </a:r>
            <a:r>
              <a:rPr lang="nl-NL" sz="2000" i="1" dirty="0">
                <a:solidFill>
                  <a:schemeClr val="bg1"/>
                </a:solidFill>
              </a:rPr>
              <a:t> en </a:t>
            </a:r>
            <a:r>
              <a:rPr lang="nl-NL" sz="2000" i="1" dirty="0" err="1">
                <a:solidFill>
                  <a:schemeClr val="bg1"/>
                </a:solidFill>
              </a:rPr>
              <a:t>backups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Jan Vijfhuizen		</a:t>
            </a:r>
            <a:r>
              <a:rPr lang="nl-NL" sz="2000" i="1" dirty="0" err="1">
                <a:solidFill>
                  <a:schemeClr val="bg1"/>
                </a:solidFill>
              </a:rPr>
              <a:t>dev</a:t>
            </a:r>
            <a:r>
              <a:rPr lang="nl-NL" sz="2000" i="1" dirty="0">
                <a:solidFill>
                  <a:schemeClr val="bg1"/>
                </a:solidFill>
              </a:rPr>
              <a:t> lead					Loop </a:t>
            </a:r>
            <a:r>
              <a:rPr lang="nl-NL" sz="2000" i="1" dirty="0" err="1">
                <a:solidFill>
                  <a:schemeClr val="bg1"/>
                </a:solidFill>
              </a:rPr>
              <a:t>programming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Tom van het ende		</a:t>
            </a:r>
            <a:r>
              <a:rPr lang="nl-NL" sz="2000" i="1" dirty="0" err="1">
                <a:solidFill>
                  <a:schemeClr val="bg1"/>
                </a:solidFill>
              </a:rPr>
              <a:t>ux</a:t>
            </a:r>
            <a:r>
              <a:rPr lang="nl-NL" sz="2000" i="1" dirty="0">
                <a:solidFill>
                  <a:schemeClr val="bg1"/>
                </a:solidFill>
              </a:rPr>
              <a:t>					Goede user </a:t>
            </a:r>
            <a:r>
              <a:rPr lang="nl-NL" sz="2000" i="1" dirty="0" err="1">
                <a:solidFill>
                  <a:schemeClr val="bg1"/>
                </a:solidFill>
              </a:rPr>
              <a:t>experience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414656" y="238917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err="1">
                <a:solidFill>
                  <a:schemeClr val="bg1"/>
                </a:solidFill>
              </a:rPr>
              <a:t>Hoofdtaak</a:t>
            </a:r>
            <a:r>
              <a:rPr lang="en-GB" b="1" i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160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707571"/>
            <a:ext cx="10643809" cy="598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29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01840"/>
            <a:ext cx="10515600" cy="98470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Hero assets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2" y="1088571"/>
            <a:ext cx="9869713" cy="555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71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Character art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1434032" y="1256506"/>
            <a:ext cx="9323936" cy="470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83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Business Value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Onze</a:t>
            </a:r>
            <a:r>
              <a:rPr lang="en-GB" dirty="0">
                <a:solidFill>
                  <a:schemeClr val="bg1"/>
                </a:solidFill>
              </a:rPr>
              <a:t> game is </a:t>
            </a:r>
            <a:r>
              <a:rPr lang="en-GB" dirty="0" err="1">
                <a:solidFill>
                  <a:schemeClr val="bg1"/>
                </a:solidFill>
              </a:rPr>
              <a:t>gericht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mensen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vanaf</a:t>
            </a:r>
            <a:r>
              <a:rPr lang="en-GB" dirty="0">
                <a:solidFill>
                  <a:schemeClr val="bg1"/>
                </a:solidFill>
              </a:rPr>
              <a:t> 12 </a:t>
            </a:r>
            <a:r>
              <a:rPr lang="en-GB" dirty="0" err="1">
                <a:solidFill>
                  <a:schemeClr val="bg1"/>
                </a:solidFill>
              </a:rPr>
              <a:t>jaar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de casual </a:t>
            </a:r>
            <a:r>
              <a:rPr lang="en-GB" dirty="0" err="1">
                <a:solidFill>
                  <a:schemeClr val="bg1"/>
                </a:solidFill>
              </a:rPr>
              <a:t>speler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spel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uitgebracht</a:t>
            </a:r>
            <a:r>
              <a:rPr lang="en-GB" dirty="0">
                <a:solidFill>
                  <a:schemeClr val="bg1"/>
                </a:solidFill>
              </a:rPr>
              <a:t> op Pc.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eenmalige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aankoop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zijn</a:t>
            </a:r>
            <a:r>
              <a:rPr lang="en-GB" dirty="0">
                <a:solidFill>
                  <a:schemeClr val="bg1"/>
                </a:solidFill>
              </a:rPr>
              <a:t> met </a:t>
            </a:r>
            <a:r>
              <a:rPr lang="en-GB" dirty="0" err="1">
                <a:solidFill>
                  <a:schemeClr val="bg1"/>
                </a:solidFill>
              </a:rPr>
              <a:t>eventuele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Dlc’s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9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Demonstratie</a:t>
            </a:r>
            <a:r>
              <a:rPr lang="en-GB" dirty="0">
                <a:solidFill>
                  <a:schemeClr val="bg1"/>
                </a:solidFill>
              </a:rPr>
              <a:t> van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22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Einde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presentatie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56857" y="3197225"/>
            <a:ext cx="6923314" cy="1548946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Vragen</a:t>
            </a:r>
            <a:r>
              <a:rPr lang="en-GB" sz="4000" dirty="0">
                <a:solidFill>
                  <a:schemeClr val="bg1"/>
                </a:solidFill>
              </a:rPr>
              <a:t> of </a:t>
            </a:r>
            <a:r>
              <a:rPr lang="en-GB" sz="4000" dirty="0" err="1">
                <a:solidFill>
                  <a:schemeClr val="bg1"/>
                </a:solidFill>
              </a:rPr>
              <a:t>opmerkingen</a:t>
            </a:r>
            <a:r>
              <a:rPr lang="en-GB" sz="4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506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CCECFF"/>
                </a:solidFill>
              </a:rPr>
              <a:t>Story/Narrative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2,5D Action Adventure </a:t>
            </a:r>
            <a:r>
              <a:rPr lang="nl-NL" dirty="0" err="1">
                <a:solidFill>
                  <a:srgbClr val="CCECFF"/>
                </a:solidFill>
              </a:rPr>
              <a:t>sidescroller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Semi realistische </a:t>
            </a:r>
            <a:r>
              <a:rPr lang="nl-NL" dirty="0" err="1">
                <a:solidFill>
                  <a:srgbClr val="CCECFF"/>
                </a:solidFill>
              </a:rPr>
              <a:t>artstyle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spel speelt zich af in het jaar 1882 in London, in een wereld waar vampieren bestaan.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Je zult je weg moeten vechten ondergrond en in de straten van </a:t>
            </a:r>
            <a:r>
              <a:rPr lang="nl-NL" dirty="0" err="1">
                <a:solidFill>
                  <a:srgbClr val="CCECFF"/>
                </a:solidFill>
              </a:rPr>
              <a:t>london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Planning	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Uren </a:t>
            </a:r>
            <a:r>
              <a:rPr lang="en-GB" dirty="0" err="1">
                <a:solidFill>
                  <a:schemeClr val="bg1"/>
                </a:solidFill>
              </a:rPr>
              <a:t>registratie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les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week deadlines </a:t>
            </a:r>
            <a:r>
              <a:rPr lang="en-GB" dirty="0" err="1">
                <a:solidFill>
                  <a:schemeClr val="bg1"/>
                </a:solidFill>
              </a:rPr>
              <a:t>gezet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tijdens</a:t>
            </a:r>
            <a:r>
              <a:rPr lang="en-GB" dirty="0">
                <a:solidFill>
                  <a:schemeClr val="bg1"/>
                </a:solidFill>
              </a:rPr>
              <a:t> de scrum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wat 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r>
              <a:rPr lang="en-GB" dirty="0">
                <a:solidFill>
                  <a:schemeClr val="bg1"/>
                </a:solidFill>
              </a:rPr>
              <a:t> die week </a:t>
            </a:r>
            <a:r>
              <a:rPr lang="en-GB" dirty="0" err="1">
                <a:solidFill>
                  <a:schemeClr val="bg1"/>
                </a:solidFill>
              </a:rPr>
              <a:t>af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gemaakt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Sprints van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In de </a:t>
            </a:r>
            <a:r>
              <a:rPr lang="en-GB" dirty="0" err="1">
                <a:solidFill>
                  <a:schemeClr val="bg1"/>
                </a:solidFill>
              </a:rPr>
              <a:t>volgende</a:t>
            </a:r>
            <a:r>
              <a:rPr lang="en-GB" dirty="0">
                <a:solidFill>
                  <a:schemeClr val="bg1"/>
                </a:solidFill>
              </a:rPr>
              <a:t> 2 </a:t>
            </a:r>
            <a:r>
              <a:rPr lang="en-GB" dirty="0" err="1">
                <a:solidFill>
                  <a:schemeClr val="bg1"/>
                </a:solidFill>
              </a:rPr>
              <a:t>dia’s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kun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zien</a:t>
            </a:r>
            <a:r>
              <a:rPr lang="en-GB" dirty="0">
                <a:solidFill>
                  <a:schemeClr val="bg1"/>
                </a:solidFill>
              </a:rPr>
              <a:t> hoe </a:t>
            </a:r>
            <a:r>
              <a:rPr lang="en-GB" dirty="0" err="1">
                <a:solidFill>
                  <a:schemeClr val="bg1"/>
                </a:solidFill>
              </a:rPr>
              <a:t>wij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1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970" y="194086"/>
            <a:ext cx="12221939" cy="63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02"/>
            <a:ext cx="12192000" cy="6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873624"/>
          </a:xfrm>
        </p:spPr>
        <p:txBody>
          <a:bodyPr>
            <a:normAutofit fontScale="92500"/>
          </a:bodyPr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kijkt via een zijaanzicht naar de speler, en volgt hem mee door het level.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loopt doormiddel van gebruik van, A en D, kan aanvallen door combo's door te geven (waar bijv. J&gt;k een </a:t>
            </a:r>
            <a:r>
              <a:rPr lang="nl-NL" dirty="0" err="1">
                <a:solidFill>
                  <a:schemeClr val="bg1"/>
                </a:solidFill>
              </a:rPr>
              <a:t>stab</a:t>
            </a:r>
            <a:r>
              <a:rPr lang="nl-NL" dirty="0">
                <a:solidFill>
                  <a:schemeClr val="bg1"/>
                </a:solidFill>
              </a:rPr>
              <a:t> doet)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verder zijn er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je moet vinden en kan gebruiken met de </a:t>
            </a:r>
            <a:r>
              <a:rPr lang="nl-NL" dirty="0" err="1">
                <a:solidFill>
                  <a:schemeClr val="bg1"/>
                </a:solidFill>
              </a:rPr>
              <a:t>keys</a:t>
            </a:r>
            <a:r>
              <a:rPr lang="nl-NL" dirty="0">
                <a:solidFill>
                  <a:schemeClr val="bg1"/>
                </a:solidFill>
              </a:rPr>
              <a:t> 1 tot 4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Een combo uitvoeren kost een beetje van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endParaRPr lang="nl-NL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lvl="2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r>
              <a:rPr lang="nl-NL" dirty="0">
                <a:solidFill>
                  <a:schemeClr val="bg1"/>
                </a:solidFill>
              </a:rPr>
              <a:t> zijn verspreid ronduit het level en wachten de speler op, zodra ze de speler zien rennen ze naar hem toe en gaan ze je steken :p</a:t>
            </a:r>
          </a:p>
          <a:p>
            <a:pPr lvl="2"/>
            <a:r>
              <a:rPr lang="nl-NL" dirty="0">
                <a:solidFill>
                  <a:schemeClr val="bg1"/>
                </a:solidFill>
              </a:rPr>
              <a:t>Zodra de speler een </a:t>
            </a:r>
            <a:r>
              <a:rPr lang="nl-NL" dirty="0" err="1">
                <a:solidFill>
                  <a:schemeClr val="bg1"/>
                </a:solidFill>
              </a:rPr>
              <a:t>enemy</a:t>
            </a:r>
            <a:r>
              <a:rPr lang="nl-NL" dirty="0">
                <a:solidFill>
                  <a:schemeClr val="bg1"/>
                </a:solidFill>
              </a:rPr>
              <a:t> dood, krijgt hij van hun weer wat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91343"/>
            <a:ext cx="10515600" cy="4895396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//health regen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heeft verschillende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hij moet vinden om te </a:t>
            </a:r>
            <a:r>
              <a:rPr lang="nl-NL" dirty="0" err="1">
                <a:solidFill>
                  <a:schemeClr val="bg1"/>
                </a:solidFill>
              </a:rPr>
              <a:t>unlocken</a:t>
            </a:r>
            <a:r>
              <a:rPr lang="nl-NL" dirty="0">
                <a:solidFill>
                  <a:schemeClr val="bg1"/>
                </a:solidFill>
              </a:rPr>
              <a:t> rond het level.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Elke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heeft een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cost</a:t>
            </a:r>
            <a:r>
              <a:rPr lang="nl-NL" dirty="0">
                <a:solidFill>
                  <a:schemeClr val="bg1"/>
                </a:solidFill>
              </a:rPr>
              <a:t>, wat iets meer is dan de kosten van combo's.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Level Design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Insert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hier.</a:t>
            </a:r>
          </a:p>
        </p:txBody>
      </p:sp>
    </p:spTree>
    <p:extLst>
      <p:ext uri="{BB962C8B-B14F-4D97-AF65-F5344CB8AC3E}">
        <p14:creationId xmlns:p14="http://schemas.microsoft.com/office/powerpoint/2010/main" val="40882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7711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Verspreidt door de </a:t>
            </a:r>
            <a:r>
              <a:rPr lang="nl-NL" dirty="0" err="1">
                <a:solidFill>
                  <a:schemeClr val="bg1"/>
                </a:solidFill>
              </a:rPr>
              <a:t>level's</a:t>
            </a:r>
            <a:r>
              <a:rPr lang="nl-NL" dirty="0">
                <a:solidFill>
                  <a:schemeClr val="bg1"/>
                </a:solidFill>
              </a:rPr>
              <a:t> liggen meerdere pick-ups, we maken gebruik van een pick-up wat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 geeft.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en een pick-up wat 1 van de </a:t>
            </a:r>
            <a:r>
              <a:rPr lang="nl-NL" dirty="0" err="1">
                <a:solidFill>
                  <a:schemeClr val="bg1"/>
                </a:solidFill>
              </a:rPr>
              <a:t>ability's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unlocked</a:t>
            </a:r>
            <a:r>
              <a:rPr lang="nl-NL" dirty="0">
                <a:solidFill>
                  <a:schemeClr val="bg1"/>
                </a:solidFill>
              </a:rPr>
              <a:t> afhankelijk van welke je vindt (het is mogelijk om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over te slaan).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de UI hebben we een minimalistische look genomen, je hebt alleen je health,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en </a:t>
            </a:r>
            <a:r>
              <a:rPr lang="nl-NL" dirty="0" err="1">
                <a:solidFill>
                  <a:schemeClr val="bg1"/>
                </a:solidFill>
              </a:rPr>
              <a:t>abilties</a:t>
            </a:r>
            <a:r>
              <a:rPr lang="nl-NL" dirty="0">
                <a:solidFill>
                  <a:schemeClr val="bg1"/>
                </a:solidFill>
              </a:rPr>
              <a:t> er staan, voor combo's kan je in het menu terecht.</a:t>
            </a:r>
          </a:p>
        </p:txBody>
      </p:sp>
    </p:spTree>
    <p:extLst>
      <p:ext uri="{BB962C8B-B14F-4D97-AF65-F5344CB8AC3E}">
        <p14:creationId xmlns:p14="http://schemas.microsoft.com/office/powerpoint/2010/main" val="31489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1217</Words>
  <Application>Microsoft Office PowerPoint</Application>
  <PresentationFormat>Aangepast</PresentationFormat>
  <Paragraphs>128</Paragraphs>
  <Slides>25</Slides>
  <Notes>9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Office Theme</vt:lpstr>
      <vt:lpstr>PowerPoint-presentatie</vt:lpstr>
      <vt:lpstr>Rolverdeeling</vt:lpstr>
      <vt:lpstr>Story/Narrative</vt:lpstr>
      <vt:lpstr>Planning  </vt:lpstr>
      <vt:lpstr>PowerPoint-presentatie</vt:lpstr>
      <vt:lpstr>PowerPoint-presentatie</vt:lpstr>
      <vt:lpstr>Functioneel</vt:lpstr>
      <vt:lpstr>Functioneel</vt:lpstr>
      <vt:lpstr>Functioneel</vt:lpstr>
      <vt:lpstr>Technical</vt:lpstr>
      <vt:lpstr>Technical</vt:lpstr>
      <vt:lpstr>UX / Game mechanics</vt:lpstr>
      <vt:lpstr>Pickups</vt:lpstr>
      <vt:lpstr>Organisatie</vt:lpstr>
      <vt:lpstr>Quality Assurance</vt:lpstr>
      <vt:lpstr>Resource budget</vt:lpstr>
      <vt:lpstr>Style guide </vt:lpstr>
      <vt:lpstr>Environment concept art</vt:lpstr>
      <vt:lpstr>Screenshots Game</vt:lpstr>
      <vt:lpstr>Screenshots Game</vt:lpstr>
      <vt:lpstr>Hero assets</vt:lpstr>
      <vt:lpstr>Character art </vt:lpstr>
      <vt:lpstr>Business Value</vt:lpstr>
      <vt:lpstr>Demonstratie van Game</vt:lpstr>
      <vt:lpstr>Einde 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</dc:title>
  <dc:creator>niek schlosser</dc:creator>
  <cp:lastModifiedBy>Tom van het Ende</cp:lastModifiedBy>
  <cp:revision>38</cp:revision>
  <dcterms:created xsi:type="dcterms:W3CDTF">2017-01-11T12:00:06Z</dcterms:created>
  <dcterms:modified xsi:type="dcterms:W3CDTF">2017-01-23T18:33:20Z</dcterms:modified>
</cp:coreProperties>
</file>